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63" r:id="rId5"/>
    <p:sldId id="264" r:id="rId6"/>
    <p:sldId id="265" r:id="rId7"/>
    <p:sldId id="266" r:id="rId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660"/>
  </p:normalViewPr>
  <p:slideViewPr>
    <p:cSldViewPr snapToGrid="0">
      <p:cViewPr>
        <p:scale>
          <a:sx n="93" d="100"/>
          <a:sy n="93" d="100"/>
        </p:scale>
        <p:origin x="-91" y="-26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C9CCA9-7FD6-4785-BED3-E74FE12729A6}" type="datetimeFigureOut">
              <a:rPr lang="ru-RU" smtClean="0"/>
              <a:t>15.02.2017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B8F1A-DBF2-42B0-8D8A-0C1B75A6B88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829773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C9CCA9-7FD6-4785-BED3-E74FE12729A6}" type="datetimeFigureOut">
              <a:rPr lang="ru-RU" smtClean="0"/>
              <a:t>15.02.2017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B8F1A-DBF2-42B0-8D8A-0C1B75A6B88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682288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C9CCA9-7FD6-4785-BED3-E74FE12729A6}" type="datetimeFigureOut">
              <a:rPr lang="ru-RU" smtClean="0"/>
              <a:t>15.02.2017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B8F1A-DBF2-42B0-8D8A-0C1B75A6B889}" type="slidenum">
              <a:rPr lang="ru-RU" smtClean="0"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194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C9CCA9-7FD6-4785-BED3-E74FE12729A6}" type="datetimeFigureOut">
              <a:rPr lang="ru-RU" smtClean="0"/>
              <a:t>15.02.2017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B8F1A-DBF2-42B0-8D8A-0C1B75A6B88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379103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C9CCA9-7FD6-4785-BED3-E74FE12729A6}" type="datetimeFigureOut">
              <a:rPr lang="ru-RU" smtClean="0"/>
              <a:t>15.02.2017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B8F1A-DBF2-42B0-8D8A-0C1B75A6B889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05004300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C9CCA9-7FD6-4785-BED3-E74FE12729A6}" type="datetimeFigureOut">
              <a:rPr lang="ru-RU" smtClean="0"/>
              <a:t>15.02.2017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B8F1A-DBF2-42B0-8D8A-0C1B75A6B88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11374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C9CCA9-7FD6-4785-BED3-E74FE12729A6}" type="datetimeFigureOut">
              <a:rPr lang="ru-RU" smtClean="0"/>
              <a:t>15.02.2017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B8F1A-DBF2-42B0-8D8A-0C1B75A6B88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8342093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C9CCA9-7FD6-4785-BED3-E74FE12729A6}" type="datetimeFigureOut">
              <a:rPr lang="ru-RU" smtClean="0"/>
              <a:t>15.02.2017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B8F1A-DBF2-42B0-8D8A-0C1B75A6B88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141053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C9CCA9-7FD6-4785-BED3-E74FE12729A6}" type="datetimeFigureOut">
              <a:rPr lang="ru-RU" smtClean="0"/>
              <a:t>15.02.2017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B8F1A-DBF2-42B0-8D8A-0C1B75A6B88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519960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C9CCA9-7FD6-4785-BED3-E74FE12729A6}" type="datetimeFigureOut">
              <a:rPr lang="ru-RU" smtClean="0"/>
              <a:t>15.02.2017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B8F1A-DBF2-42B0-8D8A-0C1B75A6B88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118323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C9CCA9-7FD6-4785-BED3-E74FE12729A6}" type="datetimeFigureOut">
              <a:rPr lang="ru-RU" smtClean="0"/>
              <a:t>15.02.2017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B8F1A-DBF2-42B0-8D8A-0C1B75A6B88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177327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C9CCA9-7FD6-4785-BED3-E74FE12729A6}" type="datetimeFigureOut">
              <a:rPr lang="ru-RU" smtClean="0"/>
              <a:t>15.02.2017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B8F1A-DBF2-42B0-8D8A-0C1B75A6B88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005397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C9CCA9-7FD6-4785-BED3-E74FE12729A6}" type="datetimeFigureOut">
              <a:rPr lang="ru-RU" smtClean="0"/>
              <a:t>15.02.2017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B8F1A-DBF2-42B0-8D8A-0C1B75A6B88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25822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C9CCA9-7FD6-4785-BED3-E74FE12729A6}" type="datetimeFigureOut">
              <a:rPr lang="ru-RU" smtClean="0"/>
              <a:t>15.02.2017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B8F1A-DBF2-42B0-8D8A-0C1B75A6B88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20085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C9CCA9-7FD6-4785-BED3-E74FE12729A6}" type="datetimeFigureOut">
              <a:rPr lang="ru-RU" smtClean="0"/>
              <a:t>15.02.2017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B8F1A-DBF2-42B0-8D8A-0C1B75A6B88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345531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C9CCA9-7FD6-4785-BED3-E74FE12729A6}" type="datetimeFigureOut">
              <a:rPr lang="ru-RU" smtClean="0"/>
              <a:t>15.02.2017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B8F1A-DBF2-42B0-8D8A-0C1B75A6B88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035274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C9CCA9-7FD6-4785-BED3-E74FE12729A6}" type="datetimeFigureOut">
              <a:rPr lang="ru-RU" smtClean="0"/>
              <a:t>15.02.2017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C21B8F1A-DBF2-42B0-8D8A-0C1B75A6B88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434868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jpeg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3.jpeg"/><Relationship Id="rId4" Type="http://schemas.openxmlformats.org/officeDocument/2006/relationships/image" Target="../media/image12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ru-RU" sz="4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Программа для обучающихся </a:t>
            </a:r>
            <a:br>
              <a:rPr lang="ru-RU" sz="4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10 -11 классов по предмету Физическая культура «Функциональная тренировка на основе </a:t>
            </a:r>
            <a:r>
              <a:rPr lang="ru-RU" sz="4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Кроссфита</a:t>
            </a:r>
            <a:r>
              <a:rPr lang="ru-RU" sz="4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endParaRPr lang="ru-RU" sz="4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4050833"/>
            <a:ext cx="10704786" cy="1096899"/>
          </a:xfrm>
        </p:spPr>
        <p:txBody>
          <a:bodyPr>
            <a:noAutofit/>
          </a:bodyPr>
          <a:lstStyle/>
          <a:p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Корнеева Наталья Алексеевна МБОУ «Гимназия №8» Советского района г. Казани</a:t>
            </a:r>
          </a:p>
          <a:p>
            <a:r>
              <a:rPr lang="ru-RU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Жиряева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Рахиля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Рашитовна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МБОУ «СОШ №58» Советского района г. Казани</a:t>
            </a:r>
          </a:p>
          <a:p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6818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609599"/>
            <a:ext cx="8596668" cy="4908331"/>
          </a:xfrm>
        </p:spPr>
        <p:txBody>
          <a:bodyPr>
            <a:normAutofit fontScale="90000"/>
          </a:bodyPr>
          <a:lstStyle/>
          <a:p>
            <a:r>
              <a:rPr lang="ru-RU" sz="4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Цель</a:t>
            </a:r>
            <a:r>
              <a:rPr lang="ru-RU" sz="4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1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Формирование разносторонне </a:t>
            </a:r>
            <a:r>
              <a:rPr lang="ru-RU" sz="3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физически развитой личности, готовой к активной творческой самореализации в пространстве общечеловеческой культуры, оптимизации трудовой деятельности, умеющей использовать ценности физической культуры для укрепления и сохранения собственного здоровья, организации активного отдыха. </a:t>
            </a:r>
            <a:br>
              <a:rPr lang="ru-RU" sz="3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dirty="0"/>
              <a:t> </a:t>
            </a:r>
            <a:br>
              <a:rPr lang="ru-RU" sz="4000" dirty="0"/>
            </a:br>
            <a:endParaRPr lang="ru-RU" sz="4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2005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Кроссфит</a:t>
            </a:r>
            <a:endParaRPr lang="ru-RU" sz="4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Кроссфит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это новый вид спорта. Программа тренировок, комплекс фитнес упражнений, разработанный для проработки всех мышечных групп, воспитания силы и направлена на развитие тренировки сердечной мышцы, дыхательной системы и общей выносливости организма. Основатель движения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кроссфит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 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Грег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Глассман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бывший гимнаст из США, Калифорния.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41287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http://fixbody.ru/images/stories/crossfit/CrossFit-204-CKP-air-squat-T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5670" y="3468611"/>
            <a:ext cx="4754914" cy="34685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Рисунок 3" descr="http://wd-ufa.ru/images/product/l/30f0dfd3.png"/>
          <p:cNvPicPr/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007612" y="294571"/>
            <a:ext cx="4125969" cy="31740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4" descr="http://geraklion.ru/wp-content/uploads/2013/03/hurdle.jpg"/>
          <p:cNvPicPr/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821553" y="3697254"/>
            <a:ext cx="4498089" cy="30112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Рисунок 5" descr="http://fitnessguides.ru/wp-content/uploads/2013/04/jump-squat.jpg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475856"/>
            <a:ext cx="5711825" cy="29927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168147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http://vestnikk.ru/uploads/posts/2012-12/1355584150_3.jpg"/>
          <p:cNvPicPr/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79980" y="42039"/>
            <a:ext cx="4441661" cy="32161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4" descr="http://fixbody.ru/images/stories/crossfit/crossfit-jumpingrote.jpg"/>
          <p:cNvPicPr/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79980" y="3443780"/>
            <a:ext cx="4441661" cy="32688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Рисунок 5" descr="http://fixbody.ru/images/stories/crossfit/crossfit-jumpingrote.jpg"/>
          <p:cNvPicPr/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79980" y="3443780"/>
            <a:ext cx="4351283" cy="32688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Рисунок 6" descr="http://lifehacker.ru/wp-content/uploads/2014/07/21031729-burpee.jpg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581649" y="157656"/>
            <a:ext cx="5600700" cy="3100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Рисунок 7" descr="http://cs412623.vk.me/v412623345/791b/foAAR6cr4Cs.jpg"/>
          <p:cNvPicPr/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581650" y="3690707"/>
            <a:ext cx="5600700" cy="2774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769937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http://terraoko.com/wp-content/uploads/2013/08/2013-08-18-46513.jpg"/>
          <p:cNvPicPr/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82588" y="252161"/>
            <a:ext cx="5151110" cy="35000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Рисунок 3" descr="http://evrikak.ru/wp-content/uploads/2014/05/7545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37647" y="0"/>
            <a:ext cx="4286885" cy="31229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Рисунок 5" descr="http://poradumo.pp.ua/uploads/posts/2014-08/krossft-v-domashnh-umovah_604.jpeg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362667" y="3437517"/>
            <a:ext cx="4761865" cy="3159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Рисунок 6" descr="http://img.championat.com/news/big/g/y/krossfit-kak-idealnyj-obrazec-gto_140241182892026538.jpg"/>
          <p:cNvPicPr/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82589" y="3752193"/>
            <a:ext cx="5151110" cy="31058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467720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http://crossfit.lv/wp-content/uploads/2013/05/home_crossfit1.jpg"/>
          <p:cNvPicPr/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12653" y="1295279"/>
            <a:ext cx="5604368" cy="34791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Рисунок 2" descr="http://fixbody.ru/images/stories/crossfit/articles/cross_kids_farfan_06_slide-027dba2052620d43c07f1571648c6ee3df4d5c0a-s6-c30_thumb_medium351_270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416952" y="1295279"/>
            <a:ext cx="3745034" cy="34791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236928461"/>
      </p:ext>
    </p:extLst>
  </p:cSld>
  <p:clrMapOvr>
    <a:masterClrMapping/>
  </p:clrMapOvr>
</p:sld>
</file>

<file path=ppt/theme/theme1.xml><?xml version="1.0" encoding="utf-8"?>
<a:theme xmlns:a="http://schemas.openxmlformats.org/drawingml/2006/main" name="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Грань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50</TotalTime>
  <Words>75</Words>
  <Application>Microsoft Office PowerPoint</Application>
  <PresentationFormat>Произвольный</PresentationFormat>
  <Paragraphs>6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Грань</vt:lpstr>
      <vt:lpstr>Программа для обучающихся  10 -11 классов по предмету Физическая культура «Функциональная тренировка на основе Кроссфита»</vt:lpstr>
      <vt:lpstr>Цель Формирование разносторонне физически развитой личности, готовой к активной творческой самореализации в пространстве общечеловеческой культуры, оптимизации трудовой деятельности, умеющей использовать ценности физической культуры для укрепления и сохранения собственного здоровья, организации активного отдыха.    </vt:lpstr>
      <vt:lpstr>Кроссфит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Программа для обучающихся  10 -11 классов по предмету Физическая культура «Функциональная тренировка на основе Кроссфита»</dc:title>
  <dc:creator>Пользователь Windows</dc:creator>
  <cp:lastModifiedBy>User</cp:lastModifiedBy>
  <cp:revision>8</cp:revision>
  <dcterms:created xsi:type="dcterms:W3CDTF">2017-02-10T06:17:05Z</dcterms:created>
  <dcterms:modified xsi:type="dcterms:W3CDTF">2017-02-15T10:05:24Z</dcterms:modified>
</cp:coreProperties>
</file>