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93" d="100"/>
          <a:sy n="93" d="100"/>
        </p:scale>
        <p:origin x="-91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7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2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9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043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20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0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9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3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73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3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8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5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52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9CCA9-7FD6-4785-BED3-E74FE12729A6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1B8F1A-DBF2-42B0-8D8A-0C1B75A6B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8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для обучающихся 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10 -11 классов по предмету Физическая культура «Функциональная тренировка на основе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Кроссфита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50833"/>
            <a:ext cx="10704786" cy="109689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Корнеева Наталья Алексеевна МБОУ «Гимназия №8» Советского района г. Казани</a:t>
            </a: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Жиряева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Рахиля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Рашитовна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МБОУ «СОШ №58» Советского района г. Казани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908331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разносторонне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 развитой личности, готовой к активной творческой самореализации в пространстве общечеловеческой культуры, оптимизации трудовой деятельности, умеющей использовать ценности физической культуры для укрепления и сохранения собственного здоровья, организации активного отдыха. 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/>
              <a:t> </a:t>
            </a:r>
            <a:br>
              <a:rPr lang="ru-RU" sz="4000" dirty="0"/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Кроссфит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Кроссфит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новый вид спорта. Программа тренировок, комплекс фитнес упражнений, разработанный для проработки всех мышечных групп, воспитания силы и направлена на развитие тренировки сердечной мышцы, дыхательной системы и общей выносливости организма. Основатель движения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кроссфит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Грег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Глассман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бывший гимнаст из США, Калифорния.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2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ixbody.ru/images/stories/crossfit/CrossFit-204-CKP-air-squat-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670" y="3468611"/>
            <a:ext cx="4754914" cy="346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d-ufa.ru/images/product/l/30f0dfd3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7612" y="294571"/>
            <a:ext cx="4125969" cy="31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eraklion.ru/wp-content/uploads/2013/03/hurdle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1553" y="3697254"/>
            <a:ext cx="4498089" cy="301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itnessguides.ru/wp-content/uploads/2013/04/jump-squat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5856"/>
            <a:ext cx="5711825" cy="299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81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vestnikk.ru/uploads/posts/2012-12/1355584150_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80" y="42039"/>
            <a:ext cx="4441661" cy="321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ixbody.ru/images/stories/crossfit/crossfit-jumpingrote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80" y="3443780"/>
            <a:ext cx="4441661" cy="326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ixbody.ru/images/stories/crossfit/crossfit-jumpingrote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80" y="3443780"/>
            <a:ext cx="4351283" cy="326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lifehacker.ru/wp-content/uploads/2014/07/21031729-burpe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1649" y="157656"/>
            <a:ext cx="5600700" cy="31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cs412623.vk.me/v412623345/791b/foAAR6cr4Cs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1650" y="3690707"/>
            <a:ext cx="56007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99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terraoko.com/wp-content/uploads/2013/08/2013-08-18-4651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588" y="252161"/>
            <a:ext cx="5151110" cy="350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evrikak.ru/wp-content/uploads/2014/05/754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7647" y="0"/>
            <a:ext cx="4286885" cy="312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oradumo.pp.ua/uploads/posts/2014-08/krossft-v-domashnh-umovah_604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2667" y="3437517"/>
            <a:ext cx="476186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.championat.com/news/big/g/y/krossfit-kak-idealnyj-obrazec-gto_140241182892026538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589" y="3752193"/>
            <a:ext cx="5151110" cy="310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77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rossfit.lv/wp-content/uploads/2013/05/home_crossfit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653" y="1295279"/>
            <a:ext cx="5604368" cy="347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fixbody.ru/images/stories/crossfit/articles/cross_kids_farfan_06_slide-027dba2052620d43c07f1571648c6ee3df4d5c0a-s6-c30_thumb_medium351_27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952" y="1295279"/>
            <a:ext cx="3745034" cy="347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692846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75</Words>
  <Application>Microsoft Office PowerPoint</Application>
  <PresentationFormat>Произвольный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Программа для обучающихся  10 -11 классов по предмету Физическая культура «Функциональная тренировка на основе Кроссфита»</vt:lpstr>
      <vt:lpstr>Цель Формирование разносторонне физически развитой личности, готовой к активной творческой самореализации в пространстве общечеловеческой культуры, оптимизации трудовой деятельности, умеющей использовать ценности физической культуры для укрепления и сохранения собственного здоровья, организации активного отдыха.    </vt:lpstr>
      <vt:lpstr>Кроссфит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для обучающихся  10 -11 классов по предмету Физическая культура «Функциональная тренировка на основе Кроссфита»</dc:title>
  <dc:creator>Пользователь Windows</dc:creator>
  <cp:lastModifiedBy>User</cp:lastModifiedBy>
  <cp:revision>8</cp:revision>
  <dcterms:created xsi:type="dcterms:W3CDTF">2017-02-10T06:17:05Z</dcterms:created>
  <dcterms:modified xsi:type="dcterms:W3CDTF">2017-02-15T10:05:24Z</dcterms:modified>
</cp:coreProperties>
</file>